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07633400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07633400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076334000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b07633400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07633400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07633400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076334000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076334000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07633400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07633400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477775" y="7768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Vlogs Webpage using HTML and CSS(Basic) 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-By Joy deb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7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about the webpages and their is search box tool where you can find the food using food name and food code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025" y="2428900"/>
            <a:ext cx="5928342" cy="255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7038900" cy="6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will find some food items name and their desciption which are made in row and column with sample photo attacted with them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922500"/>
            <a:ext cx="4320726" cy="20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922500"/>
            <a:ext cx="4473875" cy="205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10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About us section and Tell me about your self section where First name , last name, address,Phone number and Email and their is a box where you can choose the option you are interested and Contact Us Button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063" y="2712150"/>
            <a:ext cx="4675886" cy="223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Their is a Indian Office Address with Map Location , Email Address section ,Supprot Section and Last Webpage Company Tagline , Website and Direction to the Address of owner of this Website which is directed by Google Maps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8300" y="2661950"/>
            <a:ext cx="5301484" cy="21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100" y="662775"/>
            <a:ext cx="4481800" cy="37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